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751" r:id="rId4"/>
  </p:sldMasterIdLst>
  <p:notesMasterIdLst>
    <p:notesMasterId r:id="rId7"/>
  </p:notesMasterIdLst>
  <p:handoutMasterIdLst>
    <p:handoutMasterId r:id="rId8"/>
  </p:handoutMasterIdLst>
  <p:sldIdLst>
    <p:sldId id="275" r:id="rId5"/>
    <p:sldId id="274" r:id="rId6"/>
  </p:sldIdLst>
  <p:sldSz cx="10691813" cy="15119350"/>
  <p:notesSz cx="6858000" cy="9144000"/>
  <p:embeddedFontLst>
    <p:embeddedFont>
      <p:font typeface="KBH Black" pitchFamily="2" charset="77"/>
      <p:bold r:id="rId9"/>
      <p:boldItalic r:id="rId10"/>
    </p:embeddedFont>
    <p:embeddedFont>
      <p:font typeface="KBH Medium" pitchFamily="2" charset="77"/>
      <p:regular r:id="rId11"/>
      <p:italic r:id="rId12"/>
    </p:embeddedFont>
  </p:embeddedFontLst>
  <p:defaultTextStyle>
    <a:defPPr>
      <a:defRPr lang="en-US"/>
    </a:defPPr>
    <a:lvl1pPr marL="0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526715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053431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1580147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2106861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2633576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3160291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3687007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4213723" algn="l" defTabSz="1053431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5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8" autoAdjust="0"/>
    <p:restoredTop sz="96047" autoAdjust="0"/>
  </p:normalViewPr>
  <p:slideViewPr>
    <p:cSldViewPr snapToGrid="0" showGuides="1">
      <p:cViewPr varScale="1">
        <p:scale>
          <a:sx n="49" d="100"/>
          <a:sy n="49" d="100"/>
        </p:scale>
        <p:origin x="216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03/11/2020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715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431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0147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861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576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0291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7007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723" algn="l" defTabSz="1053431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5076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680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txt niv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00A72B3-ECEA-5C40-9838-35D776CEDB71}"/>
              </a:ext>
            </a:extLst>
          </p:cNvPr>
          <p:cNvSpPr txBox="1">
            <a:spLocks/>
          </p:cNvSpPr>
          <p:nvPr userDrawn="1"/>
        </p:nvSpPr>
        <p:spPr>
          <a:xfrm>
            <a:off x="2112605" y="2175540"/>
            <a:ext cx="8776507" cy="1021406"/>
          </a:xfrm>
          <a:prstGeom prst="rect">
            <a:avLst/>
          </a:prstGeom>
        </p:spPr>
        <p:txBody>
          <a:bodyPr anchor="b" anchorCtr="0"/>
          <a:lstStyle>
            <a:lvl1pPr marL="0" indent="0" algn="ctr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 kern="1200">
                <a:solidFill>
                  <a:schemeClr val="tx1"/>
                </a:solidFill>
                <a:latin typeface="KBH Tekst" panose="00000500000000000000" pitchFamily="2" charset="0"/>
                <a:ea typeface="+mn-ea"/>
                <a:cs typeface="+mn-cs"/>
              </a:defRPr>
            </a:lvl1pPr>
            <a:lvl2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 kern="1200">
                <a:solidFill>
                  <a:schemeClr val="tx1"/>
                </a:solidFill>
                <a:latin typeface="KBH Tekst" panose="00000500000000000000" pitchFamily="2" charset="0"/>
                <a:ea typeface="+mn-ea"/>
                <a:cs typeface="+mn-cs"/>
              </a:defRPr>
            </a:lvl2pPr>
            <a:lvl3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 kern="1200">
                <a:solidFill>
                  <a:schemeClr val="tx1"/>
                </a:solidFill>
                <a:latin typeface="KBH Tekst" panose="00000500000000000000" pitchFamily="2" charset="0"/>
                <a:ea typeface="+mn-ea"/>
                <a:cs typeface="+mn-cs"/>
              </a:defRPr>
            </a:lvl3pPr>
            <a:lvl4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67" b="0" kern="1200">
                <a:solidFill>
                  <a:schemeClr val="tx1"/>
                </a:solidFill>
                <a:latin typeface="KBH Tekst" panose="00000500000000000000" pitchFamily="2" charset="0"/>
                <a:ea typeface="+mn-ea"/>
                <a:cs typeface="+mn-cs"/>
              </a:defRPr>
            </a:lvl4pPr>
            <a:lvl5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867" kern="1200">
                <a:solidFill>
                  <a:schemeClr val="tx1"/>
                </a:solidFill>
                <a:latin typeface="KBH Tekst" panose="00000500000000000000" pitchFamily="2" charset="0"/>
                <a:ea typeface="+mn-ea"/>
                <a:cs typeface="+mn-cs"/>
              </a:defRPr>
            </a:lvl5pPr>
            <a:lvl6pPr marL="336010" indent="-33601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120"/>
              </a:spcAft>
              <a:buFont typeface="Arial" panose="020B0604020202020204" pitchFamily="34" charset="0"/>
              <a:buChar char="•"/>
              <a:defRPr sz="1867" kern="1200">
                <a:solidFill>
                  <a:srgbClr val="000C2E"/>
                </a:solidFill>
                <a:latin typeface="+mn-lt"/>
                <a:ea typeface="+mn-ea"/>
                <a:cs typeface="+mn-cs"/>
              </a:defRPr>
            </a:lvl6pPr>
            <a:lvl7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120"/>
              </a:spcAft>
              <a:buFont typeface="Arial" panose="020B0604020202020204" pitchFamily="34" charset="0"/>
              <a:buChar char="​"/>
              <a:defRPr sz="1867" b="1" kern="1200" baseline="0">
                <a:solidFill>
                  <a:srgbClr val="000C2E"/>
                </a:solidFill>
                <a:latin typeface="+mj-lt"/>
                <a:ea typeface="+mn-ea"/>
                <a:cs typeface="+mn-cs"/>
              </a:defRPr>
            </a:lvl7pPr>
            <a:lvl8pPr marL="0" indent="0" algn="l" defTabSz="170692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120"/>
              </a:spcAft>
              <a:buFont typeface="Arial" panose="020B0604020202020204" pitchFamily="34" charset="0"/>
              <a:buChar char="​"/>
              <a:defRPr sz="1867" kern="1200">
                <a:solidFill>
                  <a:srgbClr val="000C2E"/>
                </a:solidFill>
                <a:latin typeface="+mn-lt"/>
                <a:ea typeface="+mn-ea"/>
                <a:cs typeface="+mn-cs"/>
              </a:defRPr>
            </a:lvl8pPr>
            <a:lvl9pPr marL="0" indent="0" algn="l" defTabSz="1706929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2320" b="0" kern="1200" baseline="0">
                <a:solidFill>
                  <a:srgbClr val="000C2E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da-DK" sz="6800" b="1" i="0" dirty="0" err="1">
                <a:solidFill>
                  <a:srgbClr val="005478"/>
                </a:solidFill>
                <a:latin typeface="KBH Black" pitchFamily="2" charset="77"/>
              </a:rPr>
              <a:t>Corona</a:t>
            </a:r>
            <a:r>
              <a:rPr lang="da-DK" sz="6800" b="1" i="0" dirty="0">
                <a:solidFill>
                  <a:srgbClr val="005478"/>
                </a:solidFill>
                <a:latin typeface="KBH Black" pitchFamily="2" charset="77"/>
              </a:rPr>
              <a:t>-virus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3D459DC-774B-3B41-A664-E1809897FA5D}"/>
              </a:ext>
            </a:extLst>
          </p:cNvPr>
          <p:cNvSpPr/>
          <p:nvPr userDrawn="1"/>
        </p:nvSpPr>
        <p:spPr>
          <a:xfrm>
            <a:off x="725221" y="882571"/>
            <a:ext cx="9241368" cy="13331766"/>
          </a:xfrm>
          <a:prstGeom prst="rect">
            <a:avLst/>
          </a:prstGeom>
          <a:noFill/>
          <a:ln w="254000">
            <a:solidFill>
              <a:srgbClr val="005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79" tIns="40089" rIns="80179" bIns="40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227" noProof="0" dirty="0" err="1"/>
          </a:p>
        </p:txBody>
      </p:sp>
      <p:sp>
        <p:nvSpPr>
          <p:cNvPr id="10" name="Graphic 7">
            <a:extLst>
              <a:ext uri="{FF2B5EF4-FFF2-40B4-BE49-F238E27FC236}">
                <a16:creationId xmlns:a16="http://schemas.microsoft.com/office/drawing/2014/main" id="{457DF2F6-685B-4D4D-9AA1-5EF67351D0D9}"/>
              </a:ext>
            </a:extLst>
          </p:cNvPr>
          <p:cNvSpPr/>
          <p:nvPr userDrawn="1"/>
        </p:nvSpPr>
        <p:spPr>
          <a:xfrm>
            <a:off x="7567039" y="11798668"/>
            <a:ext cx="1413301" cy="1471541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rgbClr val="0D142D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31E35D4B-DB6D-C144-93E5-2BD43697FE8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01875" y="4029075"/>
            <a:ext cx="6678613" cy="2056571"/>
          </a:xfrm>
        </p:spPr>
        <p:txBody>
          <a:bodyPr/>
          <a:lstStyle>
            <a:lvl1pPr algn="l">
              <a:lnSpc>
                <a:spcPct val="110000"/>
              </a:lnSpc>
              <a:spcAft>
                <a:spcPts val="0"/>
              </a:spcAft>
              <a:defRPr sz="2300" b="0" i="0">
                <a:solidFill>
                  <a:srgbClr val="005478"/>
                </a:solidFill>
                <a:latin typeface="KBH" pitchFamily="2" charset="77"/>
              </a:defRPr>
            </a:lvl1pPr>
          </a:lstStyle>
          <a:p>
            <a:r>
              <a:rPr lang="da-DK" dirty="0"/>
              <a:t>Udfyld selv tekst</a:t>
            </a:r>
          </a:p>
        </p:txBody>
      </p:sp>
      <p:sp>
        <p:nvSpPr>
          <p:cNvPr id="12" name="Pladsholder til tekst 10">
            <a:extLst>
              <a:ext uri="{FF2B5EF4-FFF2-40B4-BE49-F238E27FC236}">
                <a16:creationId xmlns:a16="http://schemas.microsoft.com/office/drawing/2014/main" id="{1D632135-74C4-7743-B756-116214404E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01875" y="6507758"/>
            <a:ext cx="6678613" cy="1753887"/>
          </a:xfrm>
        </p:spPr>
        <p:txBody>
          <a:bodyPr/>
          <a:lstStyle>
            <a:lvl1pPr marL="342900" indent="-342900" algn="l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0000" algn="l"/>
              </a:tabLst>
              <a:defRPr sz="2300" b="0" i="0">
                <a:solidFill>
                  <a:srgbClr val="005478"/>
                </a:solidFill>
                <a:latin typeface="KBH" pitchFamily="2" charset="77"/>
              </a:defRPr>
            </a:lvl1pPr>
          </a:lstStyle>
          <a:p>
            <a:r>
              <a:rPr lang="da-DK" dirty="0" err="1"/>
              <a:t>Bullets</a:t>
            </a:r>
            <a:endParaRPr lang="da-DK" dirty="0"/>
          </a:p>
          <a:p>
            <a:endParaRPr lang="da-DK" dirty="0"/>
          </a:p>
        </p:txBody>
      </p:sp>
      <p:sp>
        <p:nvSpPr>
          <p:cNvPr id="13" name="Pladsholder til tekst 10">
            <a:extLst>
              <a:ext uri="{FF2B5EF4-FFF2-40B4-BE49-F238E27FC236}">
                <a16:creationId xmlns:a16="http://schemas.microsoft.com/office/drawing/2014/main" id="{EA39B45B-2A11-E541-935A-A2E2F7BAFD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01875" y="8683757"/>
            <a:ext cx="6678613" cy="2245738"/>
          </a:xfrm>
        </p:spPr>
        <p:txBody>
          <a:bodyPr/>
          <a:lstStyle>
            <a:lvl1pPr algn="l">
              <a:lnSpc>
                <a:spcPct val="110000"/>
              </a:lnSpc>
              <a:spcAft>
                <a:spcPts val="0"/>
              </a:spcAft>
              <a:defRPr sz="2300" b="0" i="0">
                <a:solidFill>
                  <a:srgbClr val="005478"/>
                </a:solidFill>
                <a:latin typeface="KBH" pitchFamily="2" charset="77"/>
              </a:defRPr>
            </a:lvl1pPr>
          </a:lstStyle>
          <a:p>
            <a:r>
              <a:rPr lang="da-DK" dirty="0"/>
              <a:t>Udfyld mere tekst</a:t>
            </a:r>
          </a:p>
        </p:txBody>
      </p:sp>
    </p:spTree>
    <p:extLst>
      <p:ext uri="{BB962C8B-B14F-4D97-AF65-F5344CB8AC3E}">
        <p14:creationId xmlns:p14="http://schemas.microsoft.com/office/powerpoint/2010/main" val="113210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3" Type="http://schemas.openxmlformats.org/officeDocument/2006/relationships/tags" Target="../tags/tag1.xml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5" Type="http://schemas.openxmlformats.org/officeDocument/2006/relationships/tags" Target="../tags/tag3.xml"/><Relationship Id="rId15" Type="http://schemas.openxmlformats.org/officeDocument/2006/relationships/tags" Target="../tags/tag13.xml"/><Relationship Id="rId10" Type="http://schemas.openxmlformats.org/officeDocument/2006/relationships/tags" Target="../tags/tag8.xml"/><Relationship Id="rId4" Type="http://schemas.openxmlformats.org/officeDocument/2006/relationships/tags" Target="../tags/tag2.xml"/><Relationship Id="rId9" Type="http://schemas.openxmlformats.org/officeDocument/2006/relationships/tags" Target="../tags/tag7.xml"/><Relationship Id="rId14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404" y="7509445"/>
            <a:ext cx="9429003" cy="3465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Level 1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4" y="4533280"/>
            <a:ext cx="9429003" cy="197078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Udfyld selv tekst</a:t>
            </a:r>
          </a:p>
        </p:txBody>
      </p:sp>
      <p:sp>
        <p:nvSpPr>
          <p:cNvPr id="2" name="[WorkArea]" descr="&lt;?xml version=&quot;1.0&quot; encoding=&quot;utf-16&quot;?&gt;&#10;&lt;GridTheme xmlns:xsi=&quot;http://www.w3.org/2001/XMLSchema-instance&quot; xmlns:xsd=&quot;http://www.w3.org/2001/XMLSchema&quot;&gt;&#10;  &lt;GuideLines /&gt;&#10;  &lt;SubGrids&gt;&#10;    &lt;SubGrid&gt;&#10;      &lt;Left&gt;56.6929131&lt;/Left&gt;&#10;      &lt;Top&gt;172.6093&lt;/Top&gt;&#10;      &lt;Width&gt;44.56693&lt;/Width&gt;&#10;      &lt;Height&gt;310.697784&lt;/Height&gt;&#10;    &lt;/SubGrid&gt;&#10;    &lt;SubGrid&gt;&#10;      &lt;Left&gt;129.6063&lt;/Left&gt;&#10;      &lt;Top&gt;172.6093&lt;/Top&gt;&#10;      &lt;Width&gt;44.56693&lt;/Width&gt;&#10;      &lt;Height&gt;310.697784&lt;/Height&gt;&#10;    &lt;/SubGrid&gt;&#10;    &lt;SubGrid&gt;&#10;      &lt;Left&gt;202.519684&lt;/Left&gt;&#10;      &lt;Top&gt;172.6093&lt;/Top&gt;&#10;      &lt;Width&gt;44.56693&lt;/Width&gt;&#10;      &lt;Height&gt;310.697784&lt;/Height&gt;&#10;    &lt;/SubGrid&gt;&#10;    &lt;SubGrid&gt;&#10;      &lt;Left&gt;275.433075&lt;/Left&gt;&#10;      &lt;Top&gt;172.6093&lt;/Top&gt;&#10;      &lt;Width&gt;44.56693&lt;/Width&gt;&#10;      &lt;Height&gt;310.697784&lt;/Height&gt;&#10;    &lt;/SubGrid&gt;&#10;    &lt;SubGrid&gt;&#10;      &lt;Left&gt;348.346466&lt;/Left&gt;&#10;      &lt;Top&gt;172.6093&lt;/Top&gt;&#10;      &lt;Width&gt;44.56693&lt;/Width&gt;&#10;      &lt;Height&gt;310.697784&lt;/Height&gt;&#10;    &lt;/SubGrid&gt;&#10;    &lt;SubGrid&gt;&#10;      &lt;Left&gt;421.259857&lt;/Left&gt;&#10;      &lt;Top&gt;172.6093&lt;/Top&gt;&#10;      &lt;Width&gt;44.56693&lt;/Width&gt;&#10;      &lt;Height&gt;310.697784&lt;/Height&gt;&#10;    &lt;/SubGrid&gt;&#10;    &lt;SubGrid&gt;&#10;      &lt;Left&gt;494.173218&lt;/Left&gt;&#10;      &lt;Top&gt;172.6093&lt;/Top&gt;&#10;      &lt;Width&gt;44.56693&lt;/Width&gt;&#10;      &lt;Height&gt;310.697784&lt;/Height&gt;&#10;    &lt;/SubGrid&gt;&#10;    &lt;SubGrid&gt;&#10;      &lt;Left&gt;567.0866&lt;/Left&gt;&#10;      &lt;Top&gt;172.6093&lt;/Top&gt;&#10;      &lt;Width&gt;44.56693&lt;/Width&gt;&#10;      &lt;Height&gt;310.697784&lt;/Height&gt;&#10;    &lt;/SubGrid&gt;&#10;    &lt;SubGrid&gt;&#10;      &lt;Left&gt;640&lt;/Left&gt;&#10;      &lt;Top&gt;172.6093&lt;/Top&gt;&#10;      &lt;Width&gt;44.56693&lt;/Width&gt;&#10;      &lt;Height&gt;310.697784&lt;/Height&gt;&#10;    &lt;/SubGrid&gt;&#10;    &lt;SubGrid&gt;&#10;      &lt;Left&gt;712.9134&lt;/Left&gt;&#10;      &lt;Top&gt;172.6093&lt;/Top&gt;&#10;      &lt;Width&gt;44.56693&lt;/Width&gt;&#10;      &lt;Height&gt;310.697784&lt;/Height&gt;&#10;    &lt;/SubGrid&gt;&#10;    &lt;SubGrid&gt;&#10;      &lt;Left&gt;785.8268&lt;/Left&gt;&#10;      &lt;Top&gt;172.6093&lt;/Top&gt;&#10;      &lt;Width&gt;44.56693&lt;/Width&gt;&#10;      &lt;Height&gt;310.697784&lt;/Height&gt;&#10;    &lt;/SubGrid&gt;&#10;    &lt;SubGrid&gt;&#10;      &lt;Left&gt;858.7402&lt;/Left&gt;&#10;      &lt;Top&gt;172.6093&lt;/Top&gt;&#10;      &lt;Width&gt;44.56701&lt;/Width&gt;&#10;      &lt;Height&gt;310.697784&lt;/Height&gt;&#10;    &lt;/SubGrid&gt;&#10;    &lt;SubGrid&gt;&#10;      &lt;Left&gt;56.6929131&lt;/Left&gt;&#10;      &lt;Top&gt;106.789925&lt;/Top&gt;&#10;      &lt;Width&gt;846.614136&lt;/Width&gt;&#10;      &lt;Height&gt;65.81937&lt;/Height&gt;&#10;    &lt;/SubGrid&gt;&#10;  &lt;/SubGrids&gt;&#10;  &lt;WorkArea&gt;&#10;    &lt;Top&gt;56.6929131&lt;/Top&gt;&#10;    &lt;Left&gt;56.6929131&lt;/Left&gt;&#10;    &lt;Width&gt;846.614258&lt;/Width&gt;&#10;    &lt;Height&gt;426.614166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0&lt;/OfficeVersion&gt;&#10;&lt;/GridTheme&gt;" hidden="1">
            <a:extLst>
              <a:ext uri="{FF2B5EF4-FFF2-40B4-BE49-F238E27FC236}">
                <a16:creationId xmlns:a16="http://schemas.microsoft.com/office/drawing/2014/main" id="{B6505486-83F9-4E71-8187-5FD1461A152A}"/>
              </a:ext>
            </a:extLst>
          </p:cNvPr>
          <p:cNvSpPr/>
          <p:nvPr userDrawn="1"/>
        </p:nvSpPr>
        <p:spPr>
          <a:xfrm>
            <a:off x="631409" y="1587334"/>
            <a:ext cx="9429002" cy="11944683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4" name="Rectangle 33" hidden="1">
            <a:extLst>
              <a:ext uri="{FF2B5EF4-FFF2-40B4-BE49-F238E27FC236}">
                <a16:creationId xmlns:a16="http://schemas.microsoft.com/office/drawing/2014/main" id="{CB710F3F-D32A-427F-95E1-331D903169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631408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5" name="Rectangle 34" hidden="1">
            <a:extLst>
              <a:ext uri="{FF2B5EF4-FFF2-40B4-BE49-F238E27FC236}">
                <a16:creationId xmlns:a16="http://schemas.microsoft.com/office/drawing/2014/main" id="{5CB96580-3D08-4D7A-B9FA-419A1A34FDCE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1443467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6" name="Rectangle 35" hidden="1">
            <a:extLst>
              <a:ext uri="{FF2B5EF4-FFF2-40B4-BE49-F238E27FC236}">
                <a16:creationId xmlns:a16="http://schemas.microsoft.com/office/drawing/2014/main" id="{45346A71-5DB5-4F96-AE7E-84EC6788B03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2255525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7" name="Rectangle 36" hidden="1">
            <a:extLst>
              <a:ext uri="{FF2B5EF4-FFF2-40B4-BE49-F238E27FC236}">
                <a16:creationId xmlns:a16="http://schemas.microsoft.com/office/drawing/2014/main" id="{7CD04DB1-2BF7-4B35-8C91-A50D70ED9894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3067584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8" name="Rectangle 37" hidden="1">
            <a:extLst>
              <a:ext uri="{FF2B5EF4-FFF2-40B4-BE49-F238E27FC236}">
                <a16:creationId xmlns:a16="http://schemas.microsoft.com/office/drawing/2014/main" id="{17BD7207-F9C6-42A9-B0FC-7611D0F4E891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3879643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39" name="Rectangle 38" hidden="1">
            <a:extLst>
              <a:ext uri="{FF2B5EF4-FFF2-40B4-BE49-F238E27FC236}">
                <a16:creationId xmlns:a16="http://schemas.microsoft.com/office/drawing/2014/main" id="{13500D02-31DC-408F-A3C2-61D4899A0B41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4691701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0" name="Rectangle 39" hidden="1">
            <a:extLst>
              <a:ext uri="{FF2B5EF4-FFF2-40B4-BE49-F238E27FC236}">
                <a16:creationId xmlns:a16="http://schemas.microsoft.com/office/drawing/2014/main" id="{2AB0E2F7-7457-44D5-A045-97510FA1B41F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5503760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1" name="Rectangle 40" hidden="1">
            <a:extLst>
              <a:ext uri="{FF2B5EF4-FFF2-40B4-BE49-F238E27FC236}">
                <a16:creationId xmlns:a16="http://schemas.microsoft.com/office/drawing/2014/main" id="{D55F16DA-B2A0-4EB4-98D3-BA973AA26134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6315819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2" name="Rectangle 41" hidden="1">
            <a:extLst>
              <a:ext uri="{FF2B5EF4-FFF2-40B4-BE49-F238E27FC236}">
                <a16:creationId xmlns:a16="http://schemas.microsoft.com/office/drawing/2014/main" id="{8E737572-C5EE-488A-B15A-9F6A221D7CC7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7127877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3" name="Rectangle 42" hidden="1">
            <a:extLst>
              <a:ext uri="{FF2B5EF4-FFF2-40B4-BE49-F238E27FC236}">
                <a16:creationId xmlns:a16="http://schemas.microsoft.com/office/drawing/2014/main" id="{39EBCFDB-1653-4600-BB4A-6FD9AB7782C7}"/>
              </a:ext>
            </a:extLst>
          </p:cNvPr>
          <p:cNvSpPr/>
          <p:nvPr userDrawn="1">
            <p:custDataLst>
              <p:tags r:id="rId12"/>
            </p:custDataLst>
          </p:nvPr>
        </p:nvSpPr>
        <p:spPr>
          <a:xfrm>
            <a:off x="7939936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4" name="Rectangle 43" hidden="1">
            <a:extLst>
              <a:ext uri="{FF2B5EF4-FFF2-40B4-BE49-F238E27FC236}">
                <a16:creationId xmlns:a16="http://schemas.microsoft.com/office/drawing/2014/main" id="{791248E9-A913-4935-A806-E175CA7724D5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8751995" y="4832853"/>
            <a:ext cx="496355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5" name="Rectangle 44" hidden="1">
            <a:extLst>
              <a:ext uri="{FF2B5EF4-FFF2-40B4-BE49-F238E27FC236}">
                <a16:creationId xmlns:a16="http://schemas.microsoft.com/office/drawing/2014/main" id="{332D62CB-AC31-435B-8E19-DC5EB0BA3E67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9564052" y="4832853"/>
            <a:ext cx="496357" cy="8699164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  <p:sp>
        <p:nvSpPr>
          <p:cNvPr id="46" name="Rectangle 45" hidden="1">
            <a:extLst>
              <a:ext uri="{FF2B5EF4-FFF2-40B4-BE49-F238E27FC236}">
                <a16:creationId xmlns:a16="http://schemas.microsoft.com/office/drawing/2014/main" id="{27E02A88-63E5-41AE-9681-54160E3850AC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631407" y="2989989"/>
            <a:ext cx="9429000" cy="1842863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667" tIns="74833" rIns="149667" bIns="74833" rtlCol="0" anchor="ctr"/>
          <a:lstStyle/>
          <a:p>
            <a:pPr algn="ctr"/>
            <a:endParaRPr lang="da-DK" sz="4157" noProof="0" dirty="0" err="1"/>
          </a:p>
        </p:txBody>
      </p:sp>
    </p:spTree>
    <p:extLst>
      <p:ext uri="{BB962C8B-B14F-4D97-AF65-F5344CB8AC3E}">
        <p14:creationId xmlns:p14="http://schemas.microsoft.com/office/powerpoint/2010/main" val="34429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hf hdr="0" dt="0"/>
  <p:txStyles>
    <p:titleStyle>
      <a:lvl1pPr algn="ctr" defTabSz="1900836" rtl="0" eaLnBrk="1" latinLnBrk="0" hangingPunct="1">
        <a:lnSpc>
          <a:spcPct val="83000"/>
        </a:lnSpc>
        <a:spcBef>
          <a:spcPct val="0"/>
        </a:spcBef>
        <a:buNone/>
        <a:defRPr sz="10022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ctr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None/>
        <a:defRPr sz="49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898034" indent="-478509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–"/>
        <a:defRPr sz="3742" kern="1200">
          <a:solidFill>
            <a:srgbClr val="000C2E"/>
          </a:solidFill>
          <a:latin typeface="+mn-lt"/>
          <a:ea typeface="+mn-ea"/>
          <a:cs typeface="+mn-cs"/>
        </a:defRPr>
      </a:lvl2pPr>
      <a:lvl3pPr marL="1270526" indent="-339907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•"/>
        <a:defRPr sz="3326" kern="1200">
          <a:solidFill>
            <a:srgbClr val="000C2E"/>
          </a:solidFill>
          <a:latin typeface="+mn-lt"/>
          <a:ea typeface="+mn-ea"/>
          <a:cs typeface="+mn-cs"/>
        </a:defRPr>
      </a:lvl3pPr>
      <a:lvl4pPr marL="0" indent="0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​"/>
        <a:defRPr sz="4157" b="0" kern="1200">
          <a:solidFill>
            <a:srgbClr val="000C2E"/>
          </a:solidFill>
          <a:latin typeface="+mj-lt"/>
          <a:ea typeface="+mn-ea"/>
          <a:cs typeface="+mn-cs"/>
        </a:defRPr>
      </a:lvl4pPr>
      <a:lvl5pPr marL="0" indent="0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​"/>
        <a:tabLst/>
        <a:defRPr sz="4157" kern="1200">
          <a:solidFill>
            <a:srgbClr val="000C2E"/>
          </a:solidFill>
          <a:latin typeface="+mn-lt"/>
          <a:ea typeface="+mn-ea"/>
          <a:cs typeface="+mn-cs"/>
        </a:defRPr>
      </a:lvl5pPr>
      <a:lvl6pPr marL="374181" indent="-374181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•"/>
        <a:defRPr sz="2079" kern="1200">
          <a:solidFill>
            <a:srgbClr val="000C2E"/>
          </a:solidFill>
          <a:latin typeface="+mn-lt"/>
          <a:ea typeface="+mn-ea"/>
          <a:cs typeface="+mn-cs"/>
        </a:defRPr>
      </a:lvl6pPr>
      <a:lvl7pPr marL="0" indent="0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​"/>
        <a:defRPr sz="2079" b="1" kern="1200" baseline="0">
          <a:solidFill>
            <a:srgbClr val="000C2E"/>
          </a:solidFill>
          <a:latin typeface="+mj-lt"/>
          <a:ea typeface="+mn-ea"/>
          <a:cs typeface="+mn-cs"/>
        </a:defRPr>
      </a:lvl7pPr>
      <a:lvl8pPr marL="0" indent="0" algn="l" defTabSz="1900836" rtl="0" eaLnBrk="1" latinLnBrk="0" hangingPunct="1">
        <a:lnSpc>
          <a:spcPct val="100000"/>
        </a:lnSpc>
        <a:spcBef>
          <a:spcPts val="0"/>
        </a:spcBef>
        <a:spcAft>
          <a:spcPts val="1247"/>
        </a:spcAft>
        <a:buFont typeface="Arial" panose="020B0604020202020204" pitchFamily="34" charset="0"/>
        <a:buChar char="​"/>
        <a:defRPr sz="2079" kern="1200">
          <a:solidFill>
            <a:srgbClr val="000C2E"/>
          </a:solidFill>
          <a:latin typeface="+mn-lt"/>
          <a:ea typeface="+mn-ea"/>
          <a:cs typeface="+mn-cs"/>
        </a:defRPr>
      </a:lvl8pPr>
      <a:lvl9pPr marL="0" indent="0" algn="l" defTabSz="1900836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3720" b="0" kern="1200" baseline="0">
          <a:solidFill>
            <a:srgbClr val="000C2E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1pPr>
      <a:lvl2pPr marL="950419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900836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3pPr>
      <a:lvl4pPr marL="2851255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4pPr>
      <a:lvl5pPr marL="3801674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5pPr>
      <a:lvl6pPr marL="4752093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6pPr>
      <a:lvl7pPr marL="5702511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7pPr>
      <a:lvl8pPr marL="6652929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8pPr>
      <a:lvl9pPr marL="7603347" algn="l" defTabSz="1900836" rtl="0" eaLnBrk="1" latinLnBrk="0" hangingPunct="1">
        <a:defRPr sz="37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C69B92A-8635-5249-AC23-65A2BC7BB9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01875" y="4029075"/>
            <a:ext cx="7234011" cy="2056571"/>
          </a:xfrm>
        </p:spPr>
        <p:txBody>
          <a:bodyPr/>
          <a:lstStyle/>
          <a:p>
            <a:r>
              <a:rPr lang="da-DK" dirty="0"/>
              <a:t>Kære besøgende</a:t>
            </a:r>
          </a:p>
          <a:p>
            <a:endParaRPr lang="da-DK" dirty="0"/>
          </a:p>
          <a:p>
            <a:r>
              <a:rPr lang="da-DK" dirty="0"/>
              <a:t>Selv om vi alle sammen er trætte af </a:t>
            </a:r>
            <a:br>
              <a:rPr lang="da-DK" dirty="0"/>
            </a:br>
            <a:r>
              <a:rPr lang="da-DK" dirty="0"/>
              <a:t>COVID-19, skal vi blive ved med at over-</a:t>
            </a:r>
            <a:br>
              <a:rPr lang="da-DK" dirty="0"/>
            </a:br>
            <a:r>
              <a:rPr lang="da-DK" dirty="0"/>
              <a:t>­holde de nationale sundhedsmyndig­-</a:t>
            </a:r>
            <a:br>
              <a:rPr lang="da-DK" dirty="0"/>
            </a:br>
            <a:r>
              <a:rPr lang="da-DK" dirty="0"/>
              <a:t>heders restriktioner og retningslinjer. </a:t>
            </a:r>
            <a:br>
              <a:rPr lang="da-DK" dirty="0"/>
            </a:br>
            <a:r>
              <a:rPr lang="da-DK" dirty="0"/>
              <a:t>De nuværende restriktioner for besøg </a:t>
            </a:r>
            <a:br>
              <a:rPr lang="da-DK" dirty="0"/>
            </a:br>
            <a:r>
              <a:rPr lang="da-DK" dirty="0"/>
              <a:t>er blevet forlænget:</a:t>
            </a:r>
          </a:p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05711E7-DE03-0745-B233-7A8D7E09A3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1875" y="7605037"/>
            <a:ext cx="7234011" cy="1753887"/>
          </a:xfrm>
        </p:spPr>
        <p:txBody>
          <a:bodyPr/>
          <a:lstStyle/>
          <a:p>
            <a:r>
              <a:rPr lang="da-DK" dirty="0"/>
              <a:t>Hver beboer må have én fast pårørende, </a:t>
            </a:r>
            <a:br>
              <a:rPr lang="da-DK" dirty="0"/>
            </a:br>
            <a:r>
              <a:rPr lang="da-DK" dirty="0"/>
              <a:t>som kommer på besøg</a:t>
            </a:r>
          </a:p>
          <a:p>
            <a:r>
              <a:rPr lang="da-DK" dirty="0"/>
              <a:t>Alle øvrige besøg som udgangspunkt skal </a:t>
            </a:r>
            <a:br>
              <a:rPr lang="da-DK" dirty="0"/>
            </a:br>
            <a:r>
              <a:rPr lang="da-DK" dirty="0"/>
              <a:t>være udebesøg</a:t>
            </a:r>
          </a:p>
          <a:p>
            <a:r>
              <a:rPr lang="da-DK" dirty="0"/>
              <a:t>Besøg i særligt kritiske situationer er undtaget.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6B1457F9-681F-9243-9309-2C66758BF6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01875" y="10331728"/>
            <a:ext cx="6678613" cy="1428436"/>
          </a:xfrm>
        </p:spPr>
        <p:txBody>
          <a:bodyPr/>
          <a:lstStyle/>
          <a:p>
            <a:r>
              <a:rPr lang="da-DK" dirty="0"/>
              <a:t>Din opbakning hjælper os med at passe </a:t>
            </a:r>
            <a:br>
              <a:rPr lang="da-DK" dirty="0"/>
            </a:br>
            <a:r>
              <a:rPr lang="da-DK" dirty="0"/>
              <a:t>på den, du holder af.  Velkommen – vi er </a:t>
            </a:r>
            <a:br>
              <a:rPr lang="da-DK" dirty="0"/>
            </a:br>
            <a:r>
              <a:rPr lang="da-DK" dirty="0"/>
              <a:t>glade for at se dig.</a:t>
            </a:r>
          </a:p>
          <a:p>
            <a:endParaRPr lang="da-DK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90F6F4A-F9BE-BF49-957D-63B15797C821}"/>
              </a:ext>
            </a:extLst>
          </p:cNvPr>
          <p:cNvSpPr txBox="1">
            <a:spLocks/>
          </p:cNvSpPr>
          <p:nvPr/>
        </p:nvSpPr>
        <p:spPr>
          <a:xfrm>
            <a:off x="2302170" y="12099800"/>
            <a:ext cx="6397381" cy="16346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900836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400" b="0" i="0" kern="1200">
                <a:solidFill>
                  <a:srgbClr val="005478"/>
                </a:solidFill>
                <a:latin typeface="KBH" pitchFamily="2" charset="77"/>
                <a:ea typeface="+mj-ea"/>
                <a:cs typeface="+mj-cs"/>
              </a:defRPr>
            </a:lvl1pPr>
          </a:lstStyle>
          <a:p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Læs mere på </a:t>
            </a:r>
            <a:r>
              <a:rPr lang="da-DK" sz="2000" b="1" i="0" kern="1200" dirty="0" err="1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www.kk.dk</a:t>
            </a:r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 og </a:t>
            </a:r>
            <a:b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</a:br>
            <a:r>
              <a:rPr lang="da-DK" sz="2000" b="1" i="0" kern="1200" dirty="0" err="1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www.coronasmitte.dk</a:t>
            </a:r>
            <a:endParaRPr lang="da-DK" sz="2000" b="0" i="0" kern="1200" dirty="0">
              <a:solidFill>
                <a:srgbClr val="005478"/>
              </a:solidFill>
              <a:effectLst/>
              <a:latin typeface="KBH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161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C69B92A-8635-5249-AC23-65A2BC7BB9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Kære besøgende</a:t>
            </a:r>
          </a:p>
          <a:p>
            <a:endParaRPr lang="da-DK" dirty="0"/>
          </a:p>
          <a:p>
            <a:r>
              <a:rPr lang="da-DK" dirty="0"/>
              <a:t>Vi er desværre ramt af smitte. Derfor er </a:t>
            </a:r>
            <a:br>
              <a:rPr lang="da-DK" dirty="0"/>
            </a:br>
            <a:r>
              <a:rPr lang="da-DK" dirty="0"/>
              <a:t>vi omfattet af særlige restriktioner, som er udstedt af Styrelsen for Patientsikkerhed. </a:t>
            </a:r>
            <a:br>
              <a:rPr lang="da-DK" dirty="0"/>
            </a:br>
            <a:r>
              <a:rPr lang="da-DK" dirty="0"/>
              <a:t>Det betyder, at:</a:t>
            </a:r>
          </a:p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05711E7-DE03-0745-B233-7A8D7E09A3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1875" y="6847392"/>
            <a:ext cx="6678613" cy="1753887"/>
          </a:xfrm>
        </p:spPr>
        <p:txBody>
          <a:bodyPr/>
          <a:lstStyle/>
          <a:p>
            <a:r>
              <a:rPr lang="da-DK" dirty="0"/>
              <a:t>Hver beboer må have én fast pårørende, </a:t>
            </a:r>
            <a:br>
              <a:rPr lang="da-DK" dirty="0"/>
            </a:br>
            <a:r>
              <a:rPr lang="da-DK" dirty="0"/>
              <a:t>som kommer på besøg i boligen.</a:t>
            </a:r>
          </a:p>
          <a:p>
            <a:r>
              <a:rPr lang="da-DK" dirty="0"/>
              <a:t>Besøg i særligt kritiske situationer </a:t>
            </a:r>
            <a:br>
              <a:rPr lang="da-DK" dirty="0"/>
            </a:br>
            <a:r>
              <a:rPr lang="da-DK" dirty="0"/>
              <a:t>er undtaget.</a:t>
            </a:r>
            <a:br>
              <a:rPr lang="da-DK" dirty="0"/>
            </a:br>
            <a:endParaRPr lang="da-DK" dirty="0"/>
          </a:p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6B1457F9-681F-9243-9309-2C66758BF6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01875" y="9023391"/>
            <a:ext cx="6678613" cy="2245738"/>
          </a:xfrm>
        </p:spPr>
        <p:txBody>
          <a:bodyPr/>
          <a:lstStyle/>
          <a:p>
            <a:r>
              <a:rPr lang="da-DK"/>
              <a:t>Din opbakning hjælper os med at passe </a:t>
            </a:r>
            <a:br>
              <a:rPr lang="da-DK"/>
            </a:br>
            <a:r>
              <a:rPr lang="da-DK"/>
              <a:t>på den, du holder af. Tak!</a:t>
            </a:r>
          </a:p>
          <a:p>
            <a:endParaRPr lang="da-DK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90F6F4A-F9BE-BF49-957D-63B15797C821}"/>
              </a:ext>
            </a:extLst>
          </p:cNvPr>
          <p:cNvSpPr txBox="1">
            <a:spLocks/>
          </p:cNvSpPr>
          <p:nvPr/>
        </p:nvSpPr>
        <p:spPr>
          <a:xfrm>
            <a:off x="2302170" y="11943046"/>
            <a:ext cx="6397381" cy="16346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900836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400" b="0" i="0" kern="1200">
                <a:solidFill>
                  <a:srgbClr val="005478"/>
                </a:solidFill>
                <a:latin typeface="KBH" pitchFamily="2" charset="77"/>
                <a:ea typeface="+mj-ea"/>
                <a:cs typeface="+mj-cs"/>
              </a:defRPr>
            </a:lvl1pPr>
          </a:lstStyle>
          <a:p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Læs mere på </a:t>
            </a:r>
            <a:r>
              <a:rPr lang="da-DK" sz="2000" b="1" i="0" kern="1200" dirty="0" err="1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www.kk.dk</a:t>
            </a:r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/</a:t>
            </a:r>
            <a:r>
              <a:rPr lang="da-DK" sz="2000" b="1" i="0" kern="1200" dirty="0" err="1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paabud</a:t>
            </a:r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 </a:t>
            </a:r>
            <a:b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</a:br>
            <a:r>
              <a:rPr lang="da-DK" sz="2000" b="1" i="0" kern="1200" dirty="0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og </a:t>
            </a:r>
            <a:r>
              <a:rPr lang="da-DK" sz="2000" b="1" i="0" kern="1200" dirty="0" err="1">
                <a:solidFill>
                  <a:srgbClr val="005478"/>
                </a:solidFill>
                <a:effectLst/>
                <a:latin typeface="KBH" pitchFamily="2" charset="77"/>
                <a:ea typeface="+mj-ea"/>
                <a:cs typeface="+mj-cs"/>
              </a:rPr>
              <a:t>www.coronasmitte.dk</a:t>
            </a:r>
            <a:endParaRPr lang="da-DK" sz="2000" b="0" i="0" kern="1200" dirty="0">
              <a:solidFill>
                <a:srgbClr val="005478"/>
              </a:solidFill>
              <a:effectLst/>
              <a:latin typeface="KBH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243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Blank">
  <a:themeElements>
    <a:clrScheme name="KK 1">
      <a:dk1>
        <a:sysClr val="windowText" lastClr="000000"/>
      </a:dk1>
      <a:lt1>
        <a:sysClr val="window" lastClr="FFFFFF"/>
      </a:lt1>
      <a:dk2>
        <a:srgbClr val="0094FD"/>
      </a:dk2>
      <a:lt2>
        <a:srgbClr val="FFEA8C"/>
      </a:lt2>
      <a:accent1>
        <a:srgbClr val="D2B853"/>
      </a:accent1>
      <a:accent2>
        <a:srgbClr val="000C2E"/>
      </a:accent2>
      <a:accent3>
        <a:srgbClr val="0094FD"/>
      </a:accent3>
      <a:accent4>
        <a:srgbClr val="D72232"/>
      </a:accent4>
      <a:accent5>
        <a:srgbClr val="0DC684"/>
      </a:accent5>
      <a:accent6>
        <a:srgbClr val="7C4AFF"/>
      </a:accent6>
      <a:hlink>
        <a:srgbClr val="000C2E"/>
      </a:hlink>
      <a:folHlink>
        <a:srgbClr val="000C2E"/>
      </a:folHlink>
    </a:clrScheme>
    <a:fontScheme name="KBH Black/Medium">
      <a:majorFont>
        <a:latin typeface="KBH Black"/>
        <a:ea typeface=""/>
        <a:cs typeface=""/>
      </a:majorFont>
      <a:minorFont>
        <a:latin typeface="KBH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K skabelon Nyt design.potx" id="{CFBB60E3-7867-45B0-9725-AB52CF38C008}" vid="{4530CCDF-2D08-4DF8-AB6F-A8ED0A08DAA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0" ma:contentTypeDescription="Create a new document." ma:contentTypeScope="" ma:versionID="cc57d18187ecb1871b96a5db83a1d82f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12f7fadcf5bd79961bd936c55ac87730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FD6BA4-E593-4887-ACAD-1A4B9CE09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9E4CC-7038-4F50-B7F5-545400012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AE049-2F16-4D62-B5F8-29DE3BB078E0}">
  <ds:schemaRefs>
    <ds:schemaRef ds:uri="http://purl.org/dc/elements/1.1/"/>
    <ds:schemaRef ds:uri="http://schemas.microsoft.com/office/2006/metadata/properties"/>
    <ds:schemaRef ds:uri="adc6f7d2-2fd4-4c58-add3-50ea831b733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fe0e463f-46c1-4b5a-aeae-2e65b59015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211</Words>
  <Application>Microsoft Macintosh PowerPoint</Application>
  <PresentationFormat>Brugerdefineret</PresentationFormat>
  <Paragraphs>17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KBH Black</vt:lpstr>
      <vt:lpstr>KBH Medium</vt:lpstr>
      <vt:lpstr>KBH</vt:lpstr>
      <vt:lpstr>Arial</vt:lpstr>
      <vt:lpstr>Blank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Anne-Marie Mortensen</dc:creator>
  <cp:lastModifiedBy/>
  <cp:revision>1</cp:revision>
  <dcterms:created xsi:type="dcterms:W3CDTF">2020-05-04T16:38:51Z</dcterms:created>
  <dcterms:modified xsi:type="dcterms:W3CDTF">2020-11-03T13:31:40Z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0x010100DE16A684F50F9644ADA7186C7FA154E4</vt:lpwstr>
  </property>
</Properties>
</file>